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0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1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09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4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8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78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6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7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53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0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81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2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6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0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0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899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07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EEAC6D-586F-44C1-A5CF-F1F283AD2BB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068EB-D646-4744-A7A9-5FC1516AE8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5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C29A-44CA-21CB-B8C6-5E418027C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42DA-584F-755A-1342-05D557E55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Difference Between Compounding and Discounting (with Comparison Chart) -  Key Differences">
            <a:extLst>
              <a:ext uri="{FF2B5EF4-FFF2-40B4-BE49-F238E27FC236}">
                <a16:creationId xmlns:a16="http://schemas.microsoft.com/office/drawing/2014/main" id="{18DA8EBA-E9D5-75C6-0FFA-8CDEF6BC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45" y="503720"/>
            <a:ext cx="7699309" cy="52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8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DAA6-A260-F15F-B439-43F20709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Stencil" panose="040409050D0802020404" pitchFamily="82" charset="0"/>
                <a:ea typeface="Times New Roman" panose="02020603050405020304" pitchFamily="18" charset="0"/>
              </a:rPr>
              <a:t>Techniques of Time Value of Money </a:t>
            </a:r>
            <a:br>
              <a:rPr lang="en-IN" sz="4000" dirty="0"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endParaRPr lang="en-IN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A2525-56D6-45FD-A57F-60A596DF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957" y="1492898"/>
            <a:ext cx="8946541" cy="4755502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Noto Sans Symbols"/>
              </a:rPr>
              <a:t>Compounding Technique or Future Value Technique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-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Compounding technique is used to calculate the future value of present money (cash flows). In this concept, the interest earned on the initial principal amount becomes a part of the principal at the end of the compounding period.</a:t>
            </a:r>
            <a:endParaRPr lang="en-IN" sz="2800" dirty="0">
              <a:solidFill>
                <a:schemeClr val="tx1">
                  <a:lumMod val="95000"/>
                </a:schemeClr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0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1368-8128-DB77-3F36-DC8361F2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Noto Sans Symbols"/>
              </a:rPr>
              <a:t>Discounting Technique or Present Value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Noto Sans Symbols"/>
              </a:rPr>
              <a:t>Technique-</a:t>
            </a:r>
            <a:endParaRPr lang="en-IN" sz="3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BFF3-1F1E-D21A-A9FD-677039D2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Discounting technique is used to calculate the present value of cash flows. The concept of this method is "what should be the amount, we need to invest today" to get a specific amount in future. This technique helps to ascertain the present value of future cash flows by applying a discount rate.</a:t>
            </a:r>
            <a:endParaRPr lang="en-IN" sz="2800" dirty="0">
              <a:solidFill>
                <a:schemeClr val="tx1">
                  <a:lumMod val="95000"/>
                </a:schemeClr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algn="just"/>
            <a:endParaRPr lang="en-IN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5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C01E-17E6-BE77-F05D-36AE6DDD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D7A26-4262-9B32-CDBA-0C29F328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Discounting converts future value amount into present value amount. Similarly, compounding converts present value amount into future value amount</a:t>
            </a:r>
            <a:endParaRPr lang="en-IN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8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FFD6-1E97-02BD-AF67-930C85B1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2C97-50E3-3BF1-5411-E13F0D538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Stencil" panose="040409050D0802020404" pitchFamily="82" charset="0"/>
              </a:rPr>
              <a:t>THANK YOU</a:t>
            </a:r>
            <a:endParaRPr lang="en-IN" sz="48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0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142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Algerian</vt:lpstr>
      <vt:lpstr>Arial</vt:lpstr>
      <vt:lpstr>Arial Black</vt:lpstr>
      <vt:lpstr>Garamond</vt:lpstr>
      <vt:lpstr>Noto Sans Symbols</vt:lpstr>
      <vt:lpstr>Stencil</vt:lpstr>
      <vt:lpstr>Times New Roman</vt:lpstr>
      <vt:lpstr>Organic</vt:lpstr>
      <vt:lpstr>PowerPoint Presentation</vt:lpstr>
      <vt:lpstr>Techniques of Time Value of Money  </vt:lpstr>
      <vt:lpstr>Discounting Technique or Present Value Technique-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Shailee Upadhayay</dc:creator>
  <cp:lastModifiedBy>Shailee Upadhayay</cp:lastModifiedBy>
  <cp:revision>1</cp:revision>
  <dcterms:created xsi:type="dcterms:W3CDTF">2023-03-09T06:48:24Z</dcterms:created>
  <dcterms:modified xsi:type="dcterms:W3CDTF">2023-03-09T06:52:47Z</dcterms:modified>
</cp:coreProperties>
</file>